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9" r:id="rId8"/>
    <p:sldId id="260" r:id="rId9"/>
    <p:sldId id="261" r:id="rId10"/>
    <p:sldId id="262" r:id="rId11"/>
    <p:sldId id="270" r:id="rId12"/>
    <p:sldId id="263" r:id="rId13"/>
    <p:sldId id="268" r:id="rId14"/>
    <p:sldId id="264" r:id="rId15"/>
    <p:sldId id="265" r:id="rId16"/>
    <p:sldId id="266" r:id="rId17"/>
    <p:sldId id="267" r:id="rId18"/>
    <p:sldId id="271" r:id="rId19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27F8D7C-488E-4A96-8794-A340CCA13882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>
              <a:buNone/>
            </a:pPr>
            <a:fld id="{9A0DB2DC-4C9A-4742-B13C-FB6460FD3503}" type="slidenum">
              <a:rPr lang="en-US" sz="1200" dirty="0">
                <a:latin typeface="Calibri" pitchFamily="34" charset="0"/>
              </a:rPr>
            </a:fld>
            <a:endParaRPr lang="en-US" sz="120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16388" name="Slide Number Placeholder 3"/>
          <p:cNvSpPr txBox="1">
            <a:spLocks noGrp="1"/>
          </p:cNvSpPr>
          <p:nvPr>
            <p:ph type="sldNum" sz="quarter"/>
          </p:nvPr>
        </p:nvSpPr>
        <p:spPr bwMode="auto">
          <a:noFill/>
          <a:ln>
            <a:noFill/>
            <a:miter lim="800000"/>
          </a:ln>
        </p:spPr>
        <p:txBody>
          <a:bodyPr wrap="square" lIns="91440" tIns="45720" rIns="91440" bIns="45720" numCol="1" rtlCol="0" anchor="b" anchorCtr="0" compatLnSpc="1"/>
          <a:p>
            <a:pPr lvl="0" algn="r" eaLnBrk="1" hangingPunct="1"/>
            <a:fld id="{9A0DB2DC-4C9A-4742-B13C-FB6460FD3503}" type="slidenum">
              <a:rPr lang="en-US" sz="1200" dirty="0">
                <a:latin typeface="Calibri" pitchFamily="34" charset="0"/>
              </a:rPr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23556" name="Slide Number Placeholder 3"/>
          <p:cNvSpPr txBox="1">
            <a:spLocks noGrp="1"/>
          </p:cNvSpPr>
          <p:nvPr>
            <p:ph type="sldNum" sz="quarter"/>
          </p:nvPr>
        </p:nvSpPr>
        <p:spPr bwMode="auto">
          <a:noFill/>
          <a:ln>
            <a:noFill/>
            <a:miter lim="800000"/>
          </a:ln>
        </p:spPr>
        <p:txBody>
          <a:bodyPr wrap="square" lIns="91440" tIns="45720" rIns="91440" bIns="45720" numCol="1" rtlCol="0" anchor="b" anchorCtr="0" compatLnSpc="1"/>
          <a:p>
            <a:pPr lvl="0" algn="r" eaLnBrk="1" hangingPunct="1"/>
            <a:fld id="{9A0DB2DC-4C9A-4742-B13C-FB6460FD3503}" type="slidenum">
              <a:rPr lang="en-US" sz="1200" dirty="0">
                <a:latin typeface="Calibri" pitchFamily="34" charset="0"/>
              </a:rPr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24580" name="Slide Number Placeholder 3"/>
          <p:cNvSpPr txBox="1">
            <a:spLocks noGrp="1"/>
          </p:cNvSpPr>
          <p:nvPr>
            <p:ph type="sldNum" sz="quarter"/>
          </p:nvPr>
        </p:nvSpPr>
        <p:spPr bwMode="auto">
          <a:noFill/>
          <a:ln>
            <a:noFill/>
            <a:miter lim="800000"/>
          </a:ln>
        </p:spPr>
        <p:txBody>
          <a:bodyPr wrap="square" lIns="91440" tIns="45720" rIns="91440" bIns="45720" numCol="1" rtlCol="0" anchor="b" anchorCtr="0" compatLnSpc="1"/>
          <a:p>
            <a:pPr lvl="0" algn="r" eaLnBrk="1" hangingPunct="1"/>
            <a:fld id="{9A0DB2DC-4C9A-4742-B13C-FB6460FD3503}" type="slidenum">
              <a:rPr lang="en-US" sz="1200" dirty="0">
                <a:latin typeface="Calibri" pitchFamily="34" charset="0"/>
              </a:rPr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25604" name="Slide Number Placeholder 3"/>
          <p:cNvSpPr txBox="1">
            <a:spLocks noGrp="1"/>
          </p:cNvSpPr>
          <p:nvPr>
            <p:ph type="sldNum" sz="quarter"/>
          </p:nvPr>
        </p:nvSpPr>
        <p:spPr bwMode="auto">
          <a:noFill/>
          <a:ln>
            <a:noFill/>
            <a:miter lim="800000"/>
          </a:ln>
        </p:spPr>
        <p:txBody>
          <a:bodyPr wrap="square" lIns="91440" tIns="45720" rIns="91440" bIns="45720" numCol="1" rtlCol="0" anchor="b" anchorCtr="0" compatLnSpc="1"/>
          <a:p>
            <a:pPr lvl="0" algn="r" eaLnBrk="1" hangingPunct="1"/>
            <a:fld id="{9A0DB2DC-4C9A-4742-B13C-FB6460FD3503}" type="slidenum">
              <a:rPr lang="en-US" sz="1200" dirty="0">
                <a:latin typeface="Calibri" pitchFamily="34" charset="0"/>
              </a:rPr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26628" name="Slide Number Placeholder 3"/>
          <p:cNvSpPr txBox="1">
            <a:spLocks noGrp="1"/>
          </p:cNvSpPr>
          <p:nvPr>
            <p:ph type="sldNum" sz="quarter"/>
          </p:nvPr>
        </p:nvSpPr>
        <p:spPr bwMode="auto">
          <a:noFill/>
          <a:ln>
            <a:noFill/>
            <a:miter lim="800000"/>
          </a:ln>
        </p:spPr>
        <p:txBody>
          <a:bodyPr wrap="square" lIns="91440" tIns="45720" rIns="91440" bIns="45720" numCol="1" rtlCol="0" anchor="b" anchorCtr="0" compatLnSpc="1"/>
          <a:p>
            <a:pPr lvl="0" algn="r" eaLnBrk="1" hangingPunct="1"/>
            <a:fld id="{9A0DB2DC-4C9A-4742-B13C-FB6460FD3503}" type="slidenum">
              <a:rPr lang="en-US" sz="1200" dirty="0">
                <a:latin typeface="Calibri" pitchFamily="34" charset="0"/>
              </a:rPr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27652" name="Slide Number Placeholder 3"/>
          <p:cNvSpPr txBox="1">
            <a:spLocks noGrp="1"/>
          </p:cNvSpPr>
          <p:nvPr>
            <p:ph type="sldNum" sz="quarter"/>
          </p:nvPr>
        </p:nvSpPr>
        <p:spPr bwMode="auto">
          <a:noFill/>
          <a:ln>
            <a:noFill/>
            <a:miter lim="800000"/>
          </a:ln>
        </p:spPr>
        <p:txBody>
          <a:bodyPr wrap="square" lIns="91440" tIns="45720" rIns="91440" bIns="45720" numCol="1" rtlCol="0" anchor="b" anchorCtr="0" compatLnSpc="1"/>
          <a:p>
            <a:pPr lvl="0" algn="r" eaLnBrk="1" hangingPunct="1"/>
            <a:fld id="{9A0DB2DC-4C9A-4742-B13C-FB6460FD3503}" type="slidenum">
              <a:rPr lang="en-US" sz="1200" dirty="0">
                <a:latin typeface="Calibri" pitchFamily="34" charset="0"/>
              </a:rPr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28676" name="Slide Number Placeholder 3"/>
          <p:cNvSpPr txBox="1">
            <a:spLocks noGrp="1"/>
          </p:cNvSpPr>
          <p:nvPr>
            <p:ph type="sldNum" sz="quarter"/>
          </p:nvPr>
        </p:nvSpPr>
        <p:spPr bwMode="auto">
          <a:noFill/>
          <a:ln>
            <a:noFill/>
            <a:miter lim="800000"/>
          </a:ln>
        </p:spPr>
        <p:txBody>
          <a:bodyPr wrap="square" lIns="91440" tIns="45720" rIns="91440" bIns="45720" numCol="1" rtlCol="0" anchor="b" anchorCtr="0" compatLnSpc="1"/>
          <a:p>
            <a:pPr lvl="0" algn="r" eaLnBrk="1" hangingPunct="1"/>
            <a:fld id="{9A0DB2DC-4C9A-4742-B13C-FB6460FD3503}" type="slidenum">
              <a:rPr lang="en-US" sz="1200" dirty="0">
                <a:latin typeface="Calibri" pitchFamily="34" charset="0"/>
              </a:rPr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/>
            <a:endParaRPr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>
              <a:buNone/>
            </a:pPr>
            <a:fld id="{9A0DB2DC-4C9A-4742-B13C-FB6460FD3503}" type="slidenum">
              <a:rPr lang="en-US" sz="1200" dirty="0">
                <a:latin typeface="Calibri" pitchFamily="34" charset="0"/>
              </a:rPr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17412" name="Slide Number Placeholder 3"/>
          <p:cNvSpPr txBox="1">
            <a:spLocks noGrp="1"/>
          </p:cNvSpPr>
          <p:nvPr>
            <p:ph type="sldNum" sz="quarter"/>
          </p:nvPr>
        </p:nvSpPr>
        <p:spPr bwMode="auto">
          <a:noFill/>
          <a:ln>
            <a:noFill/>
            <a:miter lim="800000"/>
          </a:ln>
        </p:spPr>
        <p:txBody>
          <a:bodyPr wrap="square" lIns="91440" tIns="45720" rIns="91440" bIns="45720" numCol="1" rtlCol="0" anchor="b" anchorCtr="0" compatLnSpc="1"/>
          <a:p>
            <a:pPr lvl="0" algn="r" eaLnBrk="1" hangingPunct="1"/>
            <a:fld id="{9A0DB2DC-4C9A-4742-B13C-FB6460FD3503}" type="slidenum">
              <a:rPr lang="en-US" sz="1200" dirty="0">
                <a:latin typeface="Calibri" pitchFamily="34" charset="0"/>
              </a:rPr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18436" name="Slide Number Placeholder 3"/>
          <p:cNvSpPr txBox="1">
            <a:spLocks noGrp="1"/>
          </p:cNvSpPr>
          <p:nvPr>
            <p:ph type="sldNum" sz="quarter"/>
          </p:nvPr>
        </p:nvSpPr>
        <p:spPr bwMode="auto">
          <a:noFill/>
          <a:ln>
            <a:noFill/>
            <a:miter lim="800000"/>
          </a:ln>
        </p:spPr>
        <p:txBody>
          <a:bodyPr wrap="square" lIns="91440" tIns="45720" rIns="91440" bIns="45720" numCol="1" rtlCol="0" anchor="b" anchorCtr="0" compatLnSpc="1"/>
          <a:p>
            <a:pPr lvl="0" algn="r" eaLnBrk="1" hangingPunct="1"/>
            <a:fld id="{9A0DB2DC-4C9A-4742-B13C-FB6460FD3503}" type="slidenum">
              <a:rPr lang="en-US" sz="1200" dirty="0">
                <a:latin typeface="Calibri" pitchFamily="34" charset="0"/>
              </a:rPr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19460" name="Slide Number Placeholder 3"/>
          <p:cNvSpPr txBox="1">
            <a:spLocks noGrp="1"/>
          </p:cNvSpPr>
          <p:nvPr>
            <p:ph type="sldNum" sz="quarter"/>
          </p:nvPr>
        </p:nvSpPr>
        <p:spPr bwMode="auto">
          <a:noFill/>
          <a:ln>
            <a:noFill/>
            <a:miter lim="800000"/>
          </a:ln>
        </p:spPr>
        <p:txBody>
          <a:bodyPr wrap="square" lIns="91440" tIns="45720" rIns="91440" bIns="45720" numCol="1" rtlCol="0" anchor="b" anchorCtr="0" compatLnSpc="1"/>
          <a:p>
            <a:pPr lvl="0" algn="r" eaLnBrk="1" hangingPunct="1"/>
            <a:fld id="{9A0DB2DC-4C9A-4742-B13C-FB6460FD3503}" type="slidenum">
              <a:rPr lang="en-US" sz="1200" dirty="0">
                <a:latin typeface="Calibri" pitchFamily="34" charset="0"/>
              </a:rPr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/>
            <a:endParaRPr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>
              <a:buNone/>
            </a:pPr>
            <a:fld id="{9A0DB2DC-4C9A-4742-B13C-FB6460FD3503}" type="slidenum">
              <a:rPr lang="en-US" sz="1200" dirty="0">
                <a:latin typeface="Calibri" pitchFamily="34" charset="0"/>
              </a:rPr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20484" name="Slide Number Placeholder 3"/>
          <p:cNvSpPr txBox="1">
            <a:spLocks noGrp="1"/>
          </p:cNvSpPr>
          <p:nvPr>
            <p:ph type="sldNum" sz="quarter"/>
          </p:nvPr>
        </p:nvSpPr>
        <p:spPr bwMode="auto">
          <a:noFill/>
          <a:ln>
            <a:noFill/>
            <a:miter lim="800000"/>
          </a:ln>
        </p:spPr>
        <p:txBody>
          <a:bodyPr wrap="square" lIns="91440" tIns="45720" rIns="91440" bIns="45720" numCol="1" rtlCol="0" anchor="b" anchorCtr="0" compatLnSpc="1"/>
          <a:p>
            <a:pPr lvl="0" algn="r" eaLnBrk="1" hangingPunct="1"/>
            <a:fld id="{9A0DB2DC-4C9A-4742-B13C-FB6460FD3503}" type="slidenum">
              <a:rPr lang="en-US" sz="1200" dirty="0">
                <a:latin typeface="Calibri" pitchFamily="34" charset="0"/>
              </a:rPr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21508" name="Slide Number Placeholder 3"/>
          <p:cNvSpPr txBox="1">
            <a:spLocks noGrp="1"/>
          </p:cNvSpPr>
          <p:nvPr>
            <p:ph type="sldNum" sz="quarter"/>
          </p:nvPr>
        </p:nvSpPr>
        <p:spPr bwMode="auto">
          <a:noFill/>
          <a:ln>
            <a:noFill/>
            <a:miter lim="800000"/>
          </a:ln>
        </p:spPr>
        <p:txBody>
          <a:bodyPr wrap="square" lIns="91440" tIns="45720" rIns="91440" bIns="45720" numCol="1" rtlCol="0" anchor="b" anchorCtr="0" compatLnSpc="1"/>
          <a:p>
            <a:pPr lvl="0" algn="r" eaLnBrk="1" hangingPunct="1"/>
            <a:fld id="{9A0DB2DC-4C9A-4742-B13C-FB6460FD3503}" type="slidenum">
              <a:rPr lang="en-US" sz="1200" dirty="0">
                <a:latin typeface="Calibri" pitchFamily="34" charset="0"/>
              </a:rPr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22532" name="Slide Number Placeholder 3"/>
          <p:cNvSpPr txBox="1">
            <a:spLocks noGrp="1"/>
          </p:cNvSpPr>
          <p:nvPr>
            <p:ph type="sldNum" sz="quarter"/>
          </p:nvPr>
        </p:nvSpPr>
        <p:spPr bwMode="auto">
          <a:noFill/>
          <a:ln>
            <a:noFill/>
            <a:miter lim="800000"/>
          </a:ln>
        </p:spPr>
        <p:txBody>
          <a:bodyPr wrap="square" lIns="91440" tIns="45720" rIns="91440" bIns="45720" numCol="1" rtlCol="0" anchor="b" anchorCtr="0" compatLnSpc="1"/>
          <a:p>
            <a:pPr lvl="0" algn="r" eaLnBrk="1" hangingPunct="1"/>
            <a:fld id="{9A0DB2DC-4C9A-4742-B13C-FB6460FD3503}" type="slidenum">
              <a:rPr lang="en-US" sz="1200" dirty="0">
                <a:latin typeface="Calibri" pitchFamily="34" charset="0"/>
              </a:rPr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/>
            <a:endParaRPr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>
              <a:buNone/>
            </a:pPr>
            <a:fld id="{9A0DB2DC-4C9A-4742-B13C-FB6460FD3503}" type="slidenum">
              <a:rPr lang="en-US" sz="1200" dirty="0">
                <a:latin typeface="Calibri" pitchFamily="34" charset="0"/>
              </a:rPr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7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2"/>
          </p:nvPr>
        </p:nvSpPr>
        <p:spPr>
          <a:xfrm>
            <a:off x="5562600" y="6508750"/>
            <a:ext cx="3001963" cy="274638"/>
          </a:xfrm>
          <a:prstGeom prst="rect">
            <a:avLst/>
          </a:prstGeom>
        </p:spPr>
        <p:txBody>
          <a:bodyPr vert="horz" rtlCol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0B891E5-0034-4175-9D6A-E0ACAE141946}" type="datetimeFigureOut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tint val="60000"/>
                    <a:satMod val="15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chemeClr val="bg2">
                  <a:tint val="60000"/>
                  <a:satMod val="15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639175" y="6508750"/>
            <a:ext cx="463550" cy="274638"/>
          </a:xfrm>
          <a:prstGeom prst="rect">
            <a:avLst/>
          </a:prstGeom>
        </p:spPr>
        <p:txBody>
          <a:bodyPr vert="horz" rtlCol="0" anchor="ctr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00200" y="6508750"/>
            <a:ext cx="3906838" cy="274638"/>
          </a:xfrm>
          <a:prstGeom prst="rect">
            <a:avLst/>
          </a:prstGeom>
        </p:spPr>
        <p:txBody>
          <a:bodyPr vert="horz" rtlCol="0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chemeClr val="bg2">
                  <a:tint val="60000"/>
                  <a:satMod val="15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chemeClr val="bg2">
                  <a:tint val="60000"/>
                  <a:satMod val="15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7D5951B-726C-46A7-BDB5-3E7E512007BD}" type="datetimeFigureOut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tint val="60000"/>
                    <a:satMod val="15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chemeClr val="bg2">
                  <a:tint val="60000"/>
                  <a:satMod val="15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chemeClr val="bg2">
                  <a:tint val="60000"/>
                  <a:satMod val="15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7D5951B-726C-46A7-BDB5-3E7E512007BD}" type="datetimeFigureOut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tint val="60000"/>
                    <a:satMod val="15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chemeClr val="bg2">
                  <a:tint val="60000"/>
                  <a:satMod val="15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8D7020-E54A-46F5-8EB5-F9FE504B1076}" type="datetimeFigureOut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tint val="60000"/>
                    <a:satMod val="15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chemeClr val="bg2">
                  <a:tint val="60000"/>
                  <a:satMod val="15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chemeClr val="bg2">
                  <a:tint val="60000"/>
                  <a:satMod val="15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bg bwMode="white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2"/>
          </p:nvPr>
        </p:nvSpPr>
        <p:spPr>
          <a:xfrm>
            <a:off x="5562600" y="6513513"/>
            <a:ext cx="3001963" cy="274638"/>
          </a:xfrm>
          <a:prstGeom prst="rect">
            <a:avLst/>
          </a:prstGeom>
        </p:spPr>
        <p:txBody>
          <a:bodyPr vert="horz" rtlCol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9AB6AE7-2313-44ED-8625-D3EB64824DCC}" type="datetimeFigureOut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tint val="60000"/>
                    <a:satMod val="15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chemeClr val="bg2">
                  <a:tint val="60000"/>
                  <a:satMod val="15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639175" y="6513513"/>
            <a:ext cx="463550" cy="274638"/>
          </a:xfrm>
          <a:prstGeom prst="rect">
            <a:avLst/>
          </a:prstGeom>
        </p:spPr>
        <p:txBody>
          <a:bodyPr vert="horz" rtlCol="0" anchor="ctr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11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1600200" y="6513513"/>
            <a:ext cx="3906838" cy="274638"/>
          </a:xfrm>
          <a:prstGeom prst="rect">
            <a:avLst/>
          </a:prstGeom>
        </p:spPr>
        <p:txBody>
          <a:bodyPr vert="horz" rtlCol="0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chemeClr val="bg2">
                  <a:tint val="60000"/>
                  <a:satMod val="15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13B92A7-7848-42F6-AE6C-B57B3398B849}" type="datetimeFigureOut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tint val="60000"/>
                    <a:satMod val="15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chemeClr val="bg2">
                  <a:tint val="60000"/>
                  <a:satMod val="15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chemeClr val="bg2">
                  <a:tint val="60000"/>
                  <a:satMod val="15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0763" y="6515100"/>
            <a:ext cx="465138" cy="273050"/>
          </a:xfrm>
          <a:prstGeom prst="rect">
            <a:avLst/>
          </a:prstGeom>
        </p:spPr>
        <p:txBody>
          <a:bodyPr anchor="ctr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17538" y="2165350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42A212-F835-4AA6-999E-553C06DAA4E5}" type="datetimeFigureOut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tint val="60000"/>
                    <a:satMod val="15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chemeClr val="bg2">
                  <a:tint val="60000"/>
                  <a:satMod val="15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chemeClr val="bg2">
                  <a:tint val="60000"/>
                  <a:satMod val="15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4"/>
          </p:nvPr>
        </p:nvSpPr>
        <p:spPr>
          <a:xfrm>
            <a:off x="8640763" y="6515100"/>
            <a:ext cx="465138" cy="273050"/>
          </a:xfrm>
          <a:prstGeom prst="rect">
            <a:avLst/>
          </a:prstGeom>
        </p:spPr>
        <p:txBody>
          <a:bodyPr anchor="ctr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240B9CD-0B9F-4D48-A24B-2D3E6EDB7230}" type="datetimeFigureOut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tint val="60000"/>
                    <a:satMod val="15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chemeClr val="bg2">
                  <a:tint val="60000"/>
                  <a:satMod val="15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chemeClr val="bg2">
                  <a:tint val="60000"/>
                  <a:satMod val="15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chemeClr val="bg2">
                  <a:tint val="60000"/>
                  <a:satMod val="15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7D5951B-726C-46A7-BDB5-3E7E512007BD}" type="datetimeFigureOut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tint val="60000"/>
                    <a:satMod val="15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chemeClr val="bg2">
                  <a:tint val="60000"/>
                  <a:satMod val="15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bg bwMode="white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735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745"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>
          <a:xfrm>
            <a:off x="5562600" y="6513513"/>
            <a:ext cx="3001963" cy="274638"/>
          </a:xfrm>
          <a:prstGeom prst="rect">
            <a:avLst/>
          </a:prstGeom>
        </p:spPr>
        <p:txBody>
          <a:bodyPr vert="horz" rtlCol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ACE91A7-E107-4E08-98E0-9888CDD5FFD2}" type="datetimeFigureOut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tint val="60000"/>
                    <a:satMod val="15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chemeClr val="bg2">
                  <a:tint val="60000"/>
                  <a:satMod val="15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639175" y="6513513"/>
            <a:ext cx="463550" cy="274638"/>
          </a:xfrm>
          <a:prstGeom prst="rect">
            <a:avLst/>
          </a:prstGeom>
        </p:spPr>
        <p:txBody>
          <a:bodyPr vert="horz" rtlCol="0" anchor="ctr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1600200" y="6513513"/>
            <a:ext cx="3906838" cy="274638"/>
          </a:xfrm>
          <a:prstGeom prst="rect">
            <a:avLst/>
          </a:prstGeom>
        </p:spPr>
        <p:txBody>
          <a:bodyPr vert="horz" rtlCol="0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chemeClr val="bg2">
                  <a:tint val="60000"/>
                  <a:satMod val="15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indent="0">
              <a:buNone/>
              <a:defRPr sz="3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anose="05020102010507070707"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5562600" y="6508750"/>
            <a:ext cx="3001963" cy="274638"/>
          </a:xfrm>
          <a:prstGeom prst="rect">
            <a:avLst/>
          </a:prstGeom>
        </p:spPr>
        <p:txBody>
          <a:bodyPr vert="horz" rtlCol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EAA5889-08C8-4984-8216-D97D868A7653}" type="datetimeFigureOut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tint val="60000"/>
                    <a:satMod val="15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chemeClr val="bg2">
                  <a:tint val="60000"/>
                  <a:satMod val="15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639175" y="6508750"/>
            <a:ext cx="463550" cy="274638"/>
          </a:xfrm>
          <a:prstGeom prst="rect">
            <a:avLst/>
          </a:prstGeom>
        </p:spPr>
        <p:txBody>
          <a:bodyPr vert="horz" rtlCol="0" anchor="ctr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1600200" y="6508750"/>
            <a:ext cx="3906838" cy="274638"/>
          </a:xfrm>
          <a:prstGeom prst="rect">
            <a:avLst/>
          </a:prstGeom>
        </p:spPr>
        <p:txBody>
          <a:bodyPr vert="horz" rtlCol="0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chemeClr val="bg2">
                  <a:tint val="60000"/>
                  <a:satMod val="15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Ref idx="1003">
        <a:schemeClr val="bg2"/>
      </p:bgRef>
    </p:bg>
    <p:spTree>
      <p:nvGrpSpPr>
        <p:cNvPr id="1" name=""/>
        <p:cNvGrpSpPr/>
        <p:nvPr/>
      </p:nvGrpSpPr>
      <p:grpSpPr/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chemeClr val="bg2">
                  <a:tint val="60000"/>
                  <a:satMod val="15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7D5951B-726C-46A7-BDB5-3E7E512007BD}" type="datetimeFigureOut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tint val="60000"/>
                    <a:satMod val="15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chemeClr val="bg2">
                  <a:tint val="60000"/>
                  <a:satMod val="15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>
              <a:defRPr sz="1600">
                <a:solidFill>
                  <a:srgbClr val="E9DCE2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54610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 panose="05020102010507070707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177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 panose="05020102010507070707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990" algn="l" rtl="0" eaLnBrk="1" latinLnBrk="0" hangingPunct="1">
        <a:spcBef>
          <a:spcPts val="400"/>
        </a:spcBef>
        <a:buClr>
          <a:schemeClr val="accent4"/>
        </a:buClr>
        <a:buFont typeface="Wingdings 2" panose="05020102010507070707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990" algn="l" rtl="0" eaLnBrk="1" latinLnBrk="0" hangingPunct="1">
        <a:spcBef>
          <a:spcPts val="400"/>
        </a:spcBef>
        <a:buClr>
          <a:schemeClr val="accent4"/>
        </a:buClr>
        <a:buFont typeface="Wingdings 2" panose="05020102010507070707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990" algn="l" rtl="0" eaLnBrk="1" latinLnBrk="0" hangingPunct="1">
        <a:spcBef>
          <a:spcPts val="400"/>
        </a:spcBef>
        <a:buClr>
          <a:schemeClr val="accent4"/>
        </a:buClr>
        <a:buFont typeface="Wingdings 2" panose="05020102010507070707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990" algn="l" rtl="0" eaLnBrk="1" latinLnBrk="0" hangingPunct="1">
        <a:spcBef>
          <a:spcPts val="400"/>
        </a:spcBef>
        <a:buClr>
          <a:schemeClr val="accent4"/>
        </a:buClr>
        <a:buFont typeface="Wingdings 2" panose="05020102010507070707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noFill/>
          <a:ln>
            <a:noFill/>
          </a:ln>
          <a:effectLst/>
          <a:sp3d prstMaterial="plastic"/>
        </p:spPr>
        <p:txBody>
          <a:bodyPr lIns="45720" rIns="22860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E-MAIL TIPS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59550" cy="1752600"/>
          </a:xfrm>
          <a:ln/>
        </p:spPr>
        <p:txBody>
          <a:bodyPr vert="horz" wrap="square" lIns="45720" rIns="246888" anchor="t" anchorCtr="0"/>
          <a:p>
            <a:pPr>
              <a:buSzPct val="70000"/>
              <a:buFont typeface="Arial" panose="020B0604020202020204" pitchFamily="34" charset="0"/>
            </a:pPr>
            <a:endParaRPr kumimoji="0"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noFill/>
          <a:ln>
            <a:noFill/>
          </a:ln>
          <a:effectLst/>
          <a:sp3d prstMaterial="plastic"/>
        </p:spPr>
        <p:txBody>
          <a:bodyPr rIns="91440" anchor="b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61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6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Be sparing with group e-mail</a:t>
            </a:r>
            <a:r>
              <a:rPr kumimoji="0" lang="en-GB" sz="46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600" b="0" i="0" u="none" strike="noStrike" kern="1200" cap="none" spc="0" normalizeH="0" baseline="0" noProof="0" smtClean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anchor="t" anchorCtr="0"/>
          <a:p>
            <a:r>
              <a:rPr lang="en-GB" altLang="x-none" sz="4000" dirty="0"/>
              <a:t>Send group e-mail only when it's useful to every recipient. </a:t>
            </a:r>
            <a:endParaRPr lang="en-GB" altLang="x-none" sz="4000" dirty="0"/>
          </a:p>
          <a:p>
            <a:r>
              <a:rPr lang="en-GB" altLang="x-none" sz="4000" dirty="0"/>
              <a:t>Use the "reply all" button only when compiling results requiring collective input and only if you have something to add. </a:t>
            </a:r>
            <a:endParaRPr sz="3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noFill/>
          <a:ln>
            <a:noFill/>
          </a:ln>
          <a:effectLst/>
          <a:sp3d prstMaterial="plastic"/>
        </p:spPr>
        <p:txBody>
          <a:bodyPr rIns="91440" rtlCol="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61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Use the subject field to indicate content and purpose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GB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anchor="t" anchorCtr="0"/>
          <a:p>
            <a:r>
              <a:rPr lang="en-GB" altLang="x-none" dirty="0"/>
              <a:t>Agree on acronyms to use that quickly identify actions. </a:t>
            </a:r>
            <a:endParaRPr lang="en-GB" altLang="x-none" dirty="0"/>
          </a:p>
          <a:p>
            <a:r>
              <a:rPr lang="en-GB" altLang="x-none" dirty="0"/>
              <a:t>For example, your team could use &lt;AR&gt; to mean "Action Required" or &lt;MSR&gt; for the Monthly Status Report. </a:t>
            </a:r>
            <a:endParaRPr lang="en-GB" altLang="x-none" dirty="0"/>
          </a:p>
          <a:p>
            <a:r>
              <a:rPr lang="en-GB" altLang="x-none" dirty="0"/>
              <a:t>It's also a good practice to include the word "Long" in the subject field, if necessary, so that the recipient knows that the message will take time to read.</a:t>
            </a:r>
            <a:endParaRPr sz="20400" dirty="0"/>
          </a:p>
          <a:p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noFill/>
          <a:ln>
            <a:noFill/>
          </a:ln>
          <a:effectLst/>
          <a:sp3d prstMaterial="plastic"/>
        </p:spPr>
        <p:txBody>
          <a:bodyPr rIns="91440" anchor="b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61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Don't send chain letters, virus warnings, or junk mail</a:t>
            </a:r>
            <a:r>
              <a:rPr kumimoji="0" lang="en-GB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anchor="t" anchorCtr="0"/>
          <a:p>
            <a:r>
              <a:rPr lang="en-GB" altLang="x-none" dirty="0"/>
              <a:t>Always check a reputable antivirus </a:t>
            </a:r>
            <a:r>
              <a:rPr lang="en-US" altLang="en-GB" dirty="0"/>
              <a:t>w</a:t>
            </a:r>
            <a:r>
              <a:rPr lang="en-GB" altLang="x-none" dirty="0"/>
              <a:t>ebsite or your IT department before sending out an alarm. </a:t>
            </a:r>
            <a:endParaRPr lang="en-GB" altLang="x-none" dirty="0"/>
          </a:p>
          <a:p>
            <a:r>
              <a:rPr lang="en-GB" altLang="x-none" dirty="0"/>
              <a:t>If a constant stream of jokes from a friend annoys you, be honest and ask to be removed from the list. </a:t>
            </a:r>
            <a:endParaRPr lang="en-GB" altLang="x-none" dirty="0"/>
          </a:p>
          <a:p>
            <a:r>
              <a:rPr lang="en-GB" altLang="x-none" dirty="0"/>
              <a:t>Direct personal e-mail to your home e-mail account.</a:t>
            </a:r>
            <a:endParaRPr sz="23900" dirty="0"/>
          </a:p>
          <a:p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noFill/>
          <a:ln>
            <a:noFill/>
          </a:ln>
          <a:effectLst/>
          <a:sp3d prstMaterial="plastic"/>
        </p:spPr>
        <p:txBody>
          <a:bodyPr rIns="91440" anchor="b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61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Remember that your tone can't be heard in e-mail</a:t>
            </a:r>
            <a:r>
              <a:rPr kumimoji="0" lang="en-GB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anose="05020102010507070707"/>
              <a:buChar char=""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Have you ever attempted sarcasm in an e-mail, and the recipient took it the wrong way? 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anose="05020102010507070707"/>
              <a:buChar char=""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E-mail communication can't convey the nuances of verbal communication. 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anose="05020102010507070707"/>
              <a:buChar char=""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an attempt to infer tone of voice, some people use emoticons, but use them sparingly so that you don't appear unprofessional. 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anose="05020102010507070707"/>
              <a:buChar char=""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Also, don't assume that using a smiley will diffuse a difficult message.</a:t>
            </a:r>
            <a:endParaRPr kumimoji="0" lang="en-US" sz="23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anose="05020102010507070707"/>
              <a:buChar char=""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anose="05020102010507070707"/>
              <a:buChar char=""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noFill/>
          <a:ln>
            <a:noFill/>
          </a:ln>
          <a:effectLst/>
          <a:sp3d prstMaterial="plastic"/>
        </p:spPr>
        <p:txBody>
          <a:bodyPr rIns="91440" anchor="b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61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Use a signature that includes contact information</a:t>
            </a: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anchor="t" anchorCtr="0"/>
          <a:p>
            <a:r>
              <a:rPr lang="en-GB" altLang="x-none" sz="4000" dirty="0"/>
              <a:t>To ensure that people know who you are, include a signature that has your contact information, including your mailing address, </a:t>
            </a:r>
            <a:r>
              <a:rPr lang="en-US" altLang="en-GB" sz="4000" dirty="0"/>
              <a:t>w</a:t>
            </a:r>
            <a:r>
              <a:rPr lang="en-GB" altLang="x-none" sz="4000" dirty="0"/>
              <a:t>ebsite, and phone numbers.</a:t>
            </a:r>
            <a:endParaRPr sz="34400" dirty="0"/>
          </a:p>
          <a:p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noFill/>
          <a:ln>
            <a:noFill/>
          </a:ln>
          <a:effectLst/>
          <a:sp3d prstMaterial="plastic"/>
        </p:spPr>
        <p:txBody>
          <a:bodyPr rIns="91440" anchor="b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61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Summarise long discussions</a:t>
            </a: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anchor="t" anchorCtr="0"/>
          <a:p>
            <a:r>
              <a:rPr lang="en-GB" altLang="x-none" dirty="0"/>
              <a:t>Scrolling through pages of replies to understand a discussion is annoying. </a:t>
            </a:r>
            <a:endParaRPr lang="en-GB" altLang="x-none" dirty="0"/>
          </a:p>
          <a:p>
            <a:r>
              <a:rPr lang="en-GB" altLang="x-none" dirty="0"/>
              <a:t>Instead of continuing to forward a message string, take a minute to summarize it for your reader. </a:t>
            </a:r>
            <a:endParaRPr lang="en-GB" altLang="x-none" dirty="0"/>
          </a:p>
          <a:p>
            <a:r>
              <a:rPr lang="en-GB" altLang="x-none" dirty="0"/>
              <a:t>You could even highlight or quote the relevant passage, then include your response. </a:t>
            </a:r>
            <a:endParaRPr lang="en-GB" altLang="x-non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61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600" b="0" i="0" u="none" strike="noStrike" kern="1200" cap="none" spc="0" normalizeH="0" baseline="0" noProof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anchor="t" anchorCtr="0"/>
          <a:p>
            <a:r>
              <a:rPr lang="en-GB" altLang="x-none" sz="2800" dirty="0"/>
              <a:t>Some words of caution:</a:t>
            </a:r>
            <a:endParaRPr sz="19900" dirty="0"/>
          </a:p>
          <a:p>
            <a:pPr lvl="1"/>
            <a:r>
              <a:rPr lang="en-GB" altLang="x-none" sz="2800" dirty="0"/>
              <a:t>If you are forwarding or reposting a message you've received, do not change the wording.</a:t>
            </a:r>
            <a:endParaRPr sz="16600" dirty="0"/>
          </a:p>
          <a:p>
            <a:pPr lvl="1"/>
            <a:r>
              <a:rPr lang="en-GB" altLang="x-none" sz="2800" dirty="0"/>
              <a:t>If you want to repost to a group a message that you received individually, ask the author for permission first.</a:t>
            </a:r>
            <a:endParaRPr sz="16600" dirty="0"/>
          </a:p>
          <a:p>
            <a:endParaRPr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noFill/>
          <a:ln>
            <a:noFill/>
          </a:ln>
          <a:effectLst/>
          <a:sp3d prstMaterial="plastic"/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61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Be informal, not sloppy</a:t>
            </a:r>
            <a:endParaRPr kumimoji="0" lang="en-US" sz="4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  <a:ln/>
        </p:spPr>
        <p:txBody>
          <a:bodyPr vert="horz" wrap="square" anchor="t" anchorCtr="0"/>
          <a:p>
            <a:r>
              <a:rPr lang="en-GB" altLang="x-none" dirty="0"/>
              <a:t>Your colleagues may use commonly accepted abbreviations in e-mail, but when communicating with external customers, everyone should follow standard writing protocol. </a:t>
            </a:r>
            <a:endParaRPr lang="en-GB" altLang="x-none" dirty="0"/>
          </a:p>
          <a:p>
            <a:r>
              <a:rPr lang="en-GB" altLang="x-none" dirty="0"/>
              <a:t>Your e-mail message reflects you and your company, so </a:t>
            </a:r>
            <a:r>
              <a:rPr lang="en-GB" altLang="x-none" b="1" dirty="0">
                <a:latin typeface="Rockwell Bold" panose="02060503020205020403" charset="0"/>
                <a:cs typeface="Rockwell Bold" panose="02060503020205020403" charset="0"/>
              </a:rPr>
              <a:t>traditional spelling, grammar, and punctuation rules </a:t>
            </a:r>
            <a:r>
              <a:rPr lang="en-GB" altLang="x-none" dirty="0"/>
              <a:t>apply.</a:t>
            </a:r>
            <a:endParaRPr sz="23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noFill/>
          <a:ln>
            <a:noFill/>
          </a:ln>
          <a:effectLst/>
          <a:sp3d prstMaterial="plastic"/>
        </p:spPr>
        <p:txBody>
          <a:bodyPr rIns="91440" rtlCol="0" anchor="b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61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Keep messages brief and to the point</a:t>
            </a:r>
            <a:r>
              <a:rPr kumimoji="0" lang="en-GB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anchor="t" anchorCtr="0"/>
          <a:p>
            <a:r>
              <a:rPr lang="en-GB" altLang="x-none" sz="3600" dirty="0"/>
              <a:t>Just because your writing is grammatically correct does not mean that it has to be long. </a:t>
            </a:r>
            <a:endParaRPr lang="en-GB" altLang="x-none" sz="3600" dirty="0"/>
          </a:p>
          <a:p>
            <a:r>
              <a:rPr lang="en-GB" altLang="x-none" sz="3600" dirty="0"/>
              <a:t>Concentrate on </a:t>
            </a:r>
            <a:r>
              <a:rPr lang="en-GB" altLang="x-none" sz="3600" b="1" dirty="0">
                <a:latin typeface="Rockwell Bold" panose="02060503020205020403" charset="0"/>
                <a:cs typeface="Rockwell Bold" panose="02060503020205020403" charset="0"/>
              </a:rPr>
              <a:t>one subject per message</a:t>
            </a:r>
            <a:r>
              <a:rPr lang="en-GB" altLang="x-none" sz="3600" dirty="0"/>
              <a:t> whenever possible.</a:t>
            </a:r>
            <a:endParaRPr sz="28700" dirty="0"/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noFill/>
          <a:ln>
            <a:noFill/>
          </a:ln>
          <a:effectLst/>
          <a:sp3d prstMaterial="plastic"/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61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Use sentence case</a:t>
            </a:r>
            <a:endParaRPr kumimoji="0" lang="en-US" sz="4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anchor="t" anchorCtr="0"/>
          <a:p>
            <a:r>
              <a:rPr lang="en-GB" altLang="x-none" sz="4000" dirty="0"/>
              <a:t>USING ALL CAPITAL LETTERS LOOKS AS IF YOU'RE SHOUTING. </a:t>
            </a:r>
            <a:endParaRPr lang="en-GB" altLang="x-none" sz="4000" dirty="0"/>
          </a:p>
          <a:p>
            <a:r>
              <a:rPr lang="en-GB" altLang="x-none" sz="4000" dirty="0"/>
              <a:t>Using all lowercase letters looks lazy. </a:t>
            </a:r>
            <a:endParaRPr lang="en-GB" altLang="x-none" sz="4000" dirty="0"/>
          </a:p>
          <a:p>
            <a:r>
              <a:rPr lang="en-GB" altLang="x-none" sz="4000" dirty="0"/>
              <a:t>For emphasis, </a:t>
            </a:r>
            <a:r>
              <a:rPr lang="en-GB" altLang="x-none" sz="4000" b="1" dirty="0">
                <a:latin typeface="Rockwell Bold" panose="02060503020205020403" charset="0"/>
                <a:cs typeface="Rockwell Bold" panose="02060503020205020403" charset="0"/>
              </a:rPr>
              <a:t>use asterisks or bold formatting</a:t>
            </a:r>
            <a:r>
              <a:rPr lang="en-GB" altLang="x-none" sz="4000" dirty="0"/>
              <a:t> to emphasize important words. </a:t>
            </a:r>
            <a:endParaRPr sz="34400" dirty="0"/>
          </a:p>
          <a:p>
            <a:endParaRPr sz="11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61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600" b="0" i="0" u="none" strike="noStrike" kern="1200" cap="none" spc="0" normalizeH="0" baseline="0" noProof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anchor="t" anchorCtr="0"/>
          <a:p>
            <a:r>
              <a:rPr lang="en-GB" altLang="x-none" sz="4400" dirty="0"/>
              <a:t>Do not</a:t>
            </a:r>
            <a:r>
              <a:rPr lang="en-US" altLang="en-GB" sz="4400" dirty="0"/>
              <a:t> </a:t>
            </a:r>
            <a:r>
              <a:rPr lang="en-GB" altLang="x-none" sz="4400" dirty="0"/>
              <a:t>use a lot of colours or graphics embedded in your message, because not everyone uses an e-mail program that can display them.</a:t>
            </a:r>
            <a:endParaRPr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noFill/>
          <a:ln>
            <a:noFill/>
          </a:ln>
          <a:effectLst/>
          <a:sp3d prstMaterial="plastic"/>
        </p:spPr>
        <p:txBody>
          <a:bodyPr rIns="91440" rtlCol="0" anchor="b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61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Use the blind copy and courtesy copy appropriately.</a:t>
            </a:r>
            <a:r>
              <a:rPr kumimoji="0" lang="en-GB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525963"/>
          </a:xfrm>
        </p:spPr>
        <p:txBody>
          <a:bodyPr>
            <a:norm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anose="05020102010507070707"/>
              <a:buChar char=""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Don't use BCC to keep others from seeing who you copied; it shows confidence when you directly CC anyone receiving a copy. 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anose="05020102010507070707"/>
              <a:buChar char=""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use BCC, however, when sending to a large distribution list, so recipients won't have to see a huge list of names. 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anose="05020102010507070707"/>
              <a:buChar char=""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 cautious with your use of CC; overuse simply clutters inboxes. 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anose="05020102010507070707"/>
              <a:buChar char=""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Copy only people who are directly involved.</a:t>
            </a:r>
            <a:endParaRPr kumimoji="0" lang="en-US" sz="19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anose="05020102010507070707"/>
              <a:buChar char=""/>
              <a:defRPr/>
            </a:pPr>
            <a:endParaRPr kumimoji="0" lang="en-US" sz="19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noFill/>
          <a:ln>
            <a:noFill/>
          </a:ln>
          <a:effectLst/>
          <a:sp3d prstMaterial="plastic"/>
        </p:spPr>
        <p:txBody>
          <a:bodyPr rIns="91440" rtlCol="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61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Don't use e-mail as an excuse to avoid personal contact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anchor="t" anchorCtr="0"/>
          <a:p>
            <a:r>
              <a:rPr lang="en-GB" altLang="x-none" sz="2800" dirty="0"/>
              <a:t>Don't forget the value of face-to-face or even voice-to-voice communication. </a:t>
            </a:r>
            <a:endParaRPr lang="en-GB" altLang="x-none" sz="2800" dirty="0"/>
          </a:p>
          <a:p>
            <a:r>
              <a:rPr lang="en-GB" altLang="x-none" sz="2800" dirty="0"/>
              <a:t>E-mail communication isn't appropriate when sending confusing or emotional messages. </a:t>
            </a:r>
            <a:endParaRPr lang="en-GB" altLang="x-none" sz="2800" dirty="0"/>
          </a:p>
          <a:p>
            <a:r>
              <a:rPr lang="en-GB" altLang="x-none" sz="2800" dirty="0"/>
              <a:t>If you have a problem with someone, speak with that person directly. </a:t>
            </a:r>
            <a:endParaRPr lang="en-GB" altLang="x-none" sz="2800" dirty="0"/>
          </a:p>
          <a:p>
            <a:r>
              <a:rPr lang="en-GB" altLang="x-none" sz="2800" dirty="0"/>
              <a:t>Don't use e-mail to avoid an uncomfortable situation or to cover up a mistake.</a:t>
            </a:r>
            <a:endParaRPr sz="19900" dirty="0"/>
          </a:p>
          <a:p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noFill/>
          <a:ln>
            <a:noFill/>
          </a:ln>
          <a:effectLst/>
          <a:sp3d prstMaterial="plastic"/>
        </p:spPr>
        <p:txBody>
          <a:bodyPr rIns="91440" rtlCol="0" anchor="b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61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Remember that e-mail isn't private.</a:t>
            </a:r>
            <a:r>
              <a:rPr kumimoji="0" lang="en-GB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anchor="t" anchorCtr="0"/>
          <a:p>
            <a:pPr>
              <a:buFont typeface="Arial" panose="020B0604020202020204" pitchFamily="34" charset="0"/>
              <a:buChar char="•"/>
            </a:pPr>
            <a:r>
              <a:rPr lang="en-GB" altLang="x-none" sz="3600" dirty="0"/>
              <a:t>E-mail is considered company property and can be retrieved, examined, and used in a court of law. </a:t>
            </a:r>
            <a:endParaRPr lang="en-GB" altLang="x-none" sz="3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x-none" sz="3600" dirty="0"/>
              <a:t>Unless you are using an encryption device (hardware or software), you should assume that e-mail over the Internet is not secure. </a:t>
            </a:r>
            <a:endParaRPr sz="28700" dirty="0"/>
          </a:p>
          <a:p>
            <a:pPr>
              <a:buFont typeface="Arial" panose="020B0604020202020204" pitchFamily="34" charset="0"/>
              <a:buChar char="•"/>
            </a:pPr>
            <a:endParaRPr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61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600" b="0" i="0" u="none" strike="noStrike" kern="1200" cap="none" spc="0" normalizeH="0" baseline="0" noProof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anchor="t" anchorCtr="0"/>
          <a:p>
            <a:r>
              <a:rPr lang="en-GB" altLang="x-none" dirty="0"/>
              <a:t>Never put in an e-mail message anything that you wouldn't put on a postcard. </a:t>
            </a:r>
            <a:endParaRPr lang="en-GB" altLang="x-none" dirty="0"/>
          </a:p>
          <a:p>
            <a:r>
              <a:rPr lang="en-GB" altLang="x-none" dirty="0"/>
              <a:t>Remember that e-mail can be forwarded, so unintended audiences may see what you've written. </a:t>
            </a:r>
            <a:endParaRPr lang="en-GB" altLang="x-none" dirty="0"/>
          </a:p>
          <a:p>
            <a:r>
              <a:rPr lang="en-GB" altLang="x-none" dirty="0"/>
              <a:t>You might also inadvertently send something to the wrong party, so always keep the content professional to avoid embarrassment.</a:t>
            </a:r>
            <a:endParaRPr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4142</Words>
  <Application>WPS Presentation</Application>
  <PresentationFormat>On-screen Show (4:3)</PresentationFormat>
  <Paragraphs>93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0" baseType="lpstr">
      <vt:lpstr>Arial</vt:lpstr>
      <vt:lpstr>SimSun</vt:lpstr>
      <vt:lpstr>Wingdings</vt:lpstr>
      <vt:lpstr>Rockwell</vt:lpstr>
      <vt:lpstr>Wingdings 2</vt:lpstr>
      <vt:lpstr>Calibri</vt:lpstr>
      <vt:lpstr>Helvetica Neue</vt:lpstr>
      <vt:lpstr>Wingdings 2</vt:lpstr>
      <vt:lpstr>Microsoft YaHei</vt:lpstr>
      <vt:lpstr>汉仪旗黑</vt:lpstr>
      <vt:lpstr>Arial Unicode MS</vt:lpstr>
      <vt:lpstr>Rockwell Bold</vt:lpstr>
      <vt:lpstr>宋体-简</vt:lpstr>
      <vt:lpstr>Foundry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mazlinmazlan</cp:lastModifiedBy>
  <cp:revision>4</cp:revision>
  <dcterms:created xsi:type="dcterms:W3CDTF">2022-09-25T16:40:00Z</dcterms:created>
  <dcterms:modified xsi:type="dcterms:W3CDTF">2022-09-25T16:40:00Z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1033-4.4.2.7667</vt:lpwstr>
  </property>
</Properties>
</file>